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9" d="100"/>
          <a:sy n="89" d="100"/>
        </p:scale>
        <p:origin x="-1280" y="-112"/>
      </p:cViewPr>
      <p:guideLst>
        <p:guide orient="horz" pos="412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2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6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9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8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8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5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AF86F-4787-0F49-B300-5C195C05A9AC}" type="datetimeFigureOut">
              <a:rPr lang="en-US" smtClean="0"/>
              <a:t>7/1/15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5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rojects1-origi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62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157679"/>
            <a:ext cx="9144000" cy="341132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8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3615"/>
            <a:ext cx="9144000" cy="310120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6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783615"/>
            <a:ext cx="9144000" cy="310120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5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ublica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783615"/>
            <a:ext cx="9144000" cy="310120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jec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07"/>
            <a:ext cx="9144000" cy="584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28789"/>
            <a:ext cx="9144000" cy="341132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3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Macintosh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Kento Sato</dc:creator>
  <cp:lastModifiedBy>Kento Sato</cp:lastModifiedBy>
  <cp:revision>5</cp:revision>
  <dcterms:created xsi:type="dcterms:W3CDTF">2015-07-01T06:17:37Z</dcterms:created>
  <dcterms:modified xsi:type="dcterms:W3CDTF">2015-07-01T08:09:38Z</dcterms:modified>
</cp:coreProperties>
</file>